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97" y="283488"/>
            <a:ext cx="637448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79846" y="43189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CC switching to ACC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3679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provides an overview of Adaptive Cruise Control (ACC) systems. ACC is a key technology for autonomous ground vehicles. We will cover the basics of ACC, its aims, and its function. We hope you find the presentation informative.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36579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373416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6348889"/>
            <a:ext cx="18351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Pars ÖNER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Cruise Control Defined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ADAS Feature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is an advanced driver-assistance system. It automatically adjusts speed. It maintains safe distance.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 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uses on-board proximity sensors. Sensors include radar, cameras, or lidar.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Road Capacity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increases road capacity. It maintains optimal separation between vehicles.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069"/>
            <a:ext cx="391668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b="1" spc="-8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 System Dynamics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7233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b="1" spc="-4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Longitudinal Control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1950125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ACC system acts on the longitudinal dynamics. This is key for autonomous driving.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502604" y="157233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b="1" spc="-4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 Action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02604" y="1950125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computes the control action. The vehicle reaches and maintains speed. It maintains safe distance.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20102"/>
            <a:ext cx="8477726" cy="4766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Aim of ACC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Vehicle Feedback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uses feedback. It monitors absolute speed and position.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uses ranging sensor information. Sensors detect distance and speed.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Relative 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determines relative distance and speed. These metrics are used for control.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 Function Block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16727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diagram outlines the key function blocks within an ACC system. Understanding these blocks is crucial for developing effective ACC.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450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93983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541401"/>
            <a:ext cx="2857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 Enhances Safety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503181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helps to prevent collisions by maintaining a safe following distance.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3293983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8171" y="4541401"/>
            <a:ext cx="3456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 Improves Traffic Flow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68171" y="503181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can optimize traffic flow by smoothing out speed variations.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3293983"/>
            <a:ext cx="4347567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4541401"/>
            <a:ext cx="3677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 Reduces Driver Fatigue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503181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 automates some driving tasks, reducing strain on the driver.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2025-03-06T12:12:10Z</dcterms:created>
  <dcterms:modified xsi:type="dcterms:W3CDTF">2025-03-06T12:12:10Z</dcterms:modified>
</cp:coreProperties>
</file>